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E2FA45-006C-917F-4101-9C4660D80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E00C61-3344-271D-89C1-7AA4960AC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220B19-49D7-5FF2-77A8-1C758ACB9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90AE77-160E-16BC-D5D5-AD70FCF2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025A4-3A25-A609-031A-C8179942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1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3C988-C5FC-D6AC-35E0-63FD6E46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6FEFC6-CB79-08BF-9A35-7ADA4A14E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2AC48F-8C87-EDE8-BE3B-E29B91639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66B373-82FE-01AD-F686-50C892A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F812C6-7C49-F870-FA01-37CD447E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7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DDDAAD-67AF-CE69-CF86-81228D8B5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71115-8312-88D4-53E7-3EF79EAFC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B1FEA5-22B2-5FE3-6410-36BA87A1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FFF68F-0966-5648-1684-E3475264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B84D28-8B92-B0DE-731D-DCDC3F39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B95EC-2E98-E9F5-5D31-72BF3C8D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20C1AA-7FEF-6A98-DE55-5CB6C5036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9BB37D-0600-8524-AFCD-1D136F46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0CD473-307B-5B10-BC87-7D3DB5E9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8B386F-D72C-5C0B-EF86-28187A08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7FCDC-D52F-E378-D5AD-95AED27A2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199EEB-C4D2-6B17-0F3A-032791CF3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1D316C-F40D-C2E9-B928-676BEEA6A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846777-0601-3B16-D942-29F59AC6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B046A9-C793-E1C2-95AB-75DABAC9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1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84AB6-3AE8-2E49-DE25-0A38A7CB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A5CD06-DA82-4B82-716D-CABBE9131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EE113D-C214-0C51-9B8E-108AF53ED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86C16B-AEE5-37C4-18F0-BEF4D5E9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CBE6BF-2D3F-7103-B328-E719E60A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BAEDC1-0DE9-40A6-AAE7-B7A0C7A3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F786A-35B2-C73B-08FB-F9E63581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D11786-C404-F386-27A8-6CBFE6FA8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7392E3-3858-56D4-9A58-34B6114C4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4659921-3920-864D-4EC8-805BEE84E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42C3EF9-E0D7-67C1-73A9-035F53637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6D070A8-6CF5-ED59-FF5B-2B53E4D86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B39AC5-B8CA-76E2-747C-76DC916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6E63B9-7359-99E2-BE3D-735E35B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9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A35F2D-BE47-7F1F-EA27-58B877E0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5EC1F0-3FB6-E3AE-4277-CE50266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E031C0-4FDD-305F-1566-2095C1EA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D4BAA9-B7D5-7BAF-8525-EACC5B33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3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47C2C7-D2D5-EBF8-46DF-4EB3DDE7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A70178-EFC8-9CFF-79A7-124BED34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247E9D-0DB9-C598-8012-C8D68F2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1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CF5AA-E1F6-FE75-AC55-F12C038E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5CAE82-AF7B-3E7A-6132-B355F3588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69F19-5047-F27A-65E2-D91B3E7E2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B218F9-A0E8-5589-2980-0274E07E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E29EE5-D10B-086B-F756-28F145F0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BB87D3-AC47-11A9-09B8-9741E7DB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BC829-4C6C-C939-4AB0-CC05AC11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92F071-AD54-04B9-463B-E62BA1D98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D3A0F9-22F9-91A2-9A74-C86598091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ACE244-AF7D-BFD6-DD8D-371A975AA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7F774B-77C9-D353-BD9B-F6749099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90CDF9-E75D-A9B1-6C39-65E43EB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2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34D9D-10A3-E8D2-0B81-B56DC553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8DDA62-08D9-41BB-E5CB-237E838D4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E94AF6-8BC3-D488-2105-8FD46F209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41BBD-C105-4EAB-BD29-546CE9D73DA9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6F08FE-9C3C-8552-87C1-7D391639A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5B0D70-8F10-0E28-FF91-DA8550808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09FA6-799D-433F-8FAA-0E1801F5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6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8D7DD-D261-2DD5-32C0-7807C0A71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b="1" dirty="0">
                <a:ln w="508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ПРАВОВОЕ РЕГУЛИРОВАНИЕ РЕВЕРС-ИНЖИНИРИНГА.</a:t>
            </a:r>
            <a:endParaRPr lang="en-US" sz="4800" b="1" dirty="0">
              <a:ln w="5080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A028D4-9B55-5361-EC62-4C71BA113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П</a:t>
            </a:r>
            <a:r>
              <a:rPr lang="ru-RU" sz="28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одготовил студент группы ККСО-01-20</a:t>
            </a:r>
          </a:p>
          <a:p>
            <a:r>
              <a:rPr lang="ru-RU" sz="28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Семин Владислав</a:t>
            </a:r>
          </a:p>
        </p:txBody>
      </p:sp>
    </p:spTree>
    <p:extLst>
      <p:ext uri="{BB962C8B-B14F-4D97-AF65-F5344CB8AC3E}">
        <p14:creationId xmlns:p14="http://schemas.microsoft.com/office/powerpoint/2010/main" val="56285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E37FD-B1A4-7C25-195E-4A2DB2BF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kumimoji="0" lang="ru-RU" sz="6600" b="1" i="0" u="none" strike="noStrike" kern="1200" cap="none" spc="0" normalizeH="0" baseline="0" noProof="0" dirty="0">
                <a:ln w="508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РОССИЯ</a:t>
            </a:r>
            <a:endParaRPr lang="en-US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8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3DDBD-3C05-0D06-533B-B1E4EE18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ru-RU" sz="4800" b="1" i="0" u="none" strike="noStrike" kern="1200" cap="none" spc="0" normalizeH="0" baseline="0" noProof="0" dirty="0">
                <a:ln w="508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ПРАВОВАЯ ОСНОВА 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CE3BF5-7F41-F7FF-8104-C807CF151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Статья 1280 ГКРФ:</a:t>
            </a:r>
          </a:p>
          <a:p>
            <a:pPr marL="514350" marR="0" lvl="0" indent="-5143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Обладание ПО на законных основаниях.</a:t>
            </a:r>
          </a:p>
          <a:p>
            <a:pPr marL="514350" marR="0" lvl="0" indent="-5143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Достижение совместной работы программ.</a:t>
            </a:r>
          </a:p>
          <a:p>
            <a:pPr marL="514350" marR="0" lvl="0" indent="-5143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Информация о совместной работе раннее недоступна лицу.</a:t>
            </a:r>
          </a:p>
          <a:p>
            <a:pPr marL="514350" marR="0" lvl="0" indent="-5143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Не должна противоречить обычному использованию и ущемлять права </a:t>
            </a:r>
            <a:r>
              <a:rPr lang="ru-RU" sz="3200" b="1" dirty="0" err="1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правобладателя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4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7D66E-0DAA-B979-680B-131A270C8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56D73-A5C9-65DC-CE6C-5AFF16CE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ru-RU" sz="4800" b="1" i="0" u="none" strike="noStrike" kern="1200" cap="none" spc="0" normalizeH="0" baseline="0" noProof="0" dirty="0">
                <a:ln w="508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ПРЕЦЕДЕНТЫ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82917-3649-E516-B5A9-F557C67DC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Можно ли </a:t>
            </a:r>
            <a:r>
              <a:rPr lang="ru-RU" sz="3200" b="1" dirty="0" err="1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декомпилировать</a:t>
            </a: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 ПО в случаях, </a:t>
            </a:r>
            <a:r>
              <a:rPr lang="ru-RU" sz="3200" b="1" dirty="0" err="1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предусмотреннными</a:t>
            </a: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 ст. 1280 ГКРФ, если лицензионное соглашение это запрещает?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Постановлению Одиннадцатого арбитражного апелляционного су-да от 25 октября 2012 года по делу № А55-13189/2012.</a:t>
            </a:r>
          </a:p>
        </p:txBody>
      </p:sp>
    </p:spTree>
    <p:extLst>
      <p:ext uri="{BB962C8B-B14F-4D97-AF65-F5344CB8AC3E}">
        <p14:creationId xmlns:p14="http://schemas.microsoft.com/office/powerpoint/2010/main" val="66262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81C52-98E1-BAE4-DD01-226641D3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F4AF1-1B44-8067-9A99-4EE4713D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ru-RU" sz="4800" b="1" i="0" u="none" strike="noStrike" kern="1200" cap="none" spc="0" normalizeH="0" baseline="0" noProof="0" dirty="0">
                <a:ln w="508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ПРЕЦЕДЕНТЫ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2CAC1D-20A3-E526-727B-E68F23909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Можно ли привлекать третьих лиц для </a:t>
            </a:r>
            <a:r>
              <a:rPr lang="ru-RU" sz="3200" b="1" dirty="0" err="1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декомпиялции</a:t>
            </a: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?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Решение Арбитражного суда города Москвы от 29 мая 2013 г. по делу № А40-10750/2013.</a:t>
            </a:r>
          </a:p>
        </p:txBody>
      </p:sp>
    </p:spTree>
    <p:extLst>
      <p:ext uri="{BB962C8B-B14F-4D97-AF65-F5344CB8AC3E}">
        <p14:creationId xmlns:p14="http://schemas.microsoft.com/office/powerpoint/2010/main" val="6171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DE33D-A50A-366E-75BC-BB7B5C642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240D0-860E-7CCD-F528-3624101C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ru-RU" sz="4800" b="1" i="0" u="none" strike="noStrike" kern="1200" cap="none" spc="0" normalizeH="0" baseline="0" noProof="0" dirty="0">
                <a:ln w="508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ПРЕЦЕДЕНТЫ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680B3-7B8D-2065-DE87-EC8EEB576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Допустимо ли проводить реверс-инжиниринг, чтобы проверить, не является ли исследуемая программа объектом нарушения прав?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ru-RU" sz="3200" b="1" dirty="0">
                <a:ln w="25400">
                  <a:solidFill>
                    <a:prstClr val="black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</a:rPr>
              <a:t>Постановление Девятого арбитражного апелляционного суда от 12 августа 2013 года № 09АП-23848/2013-ГК.</a:t>
            </a:r>
          </a:p>
        </p:txBody>
      </p:sp>
    </p:spTree>
    <p:extLst>
      <p:ext uri="{BB962C8B-B14F-4D97-AF65-F5344CB8AC3E}">
        <p14:creationId xmlns:p14="http://schemas.microsoft.com/office/powerpoint/2010/main" val="35722751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136</Words>
  <Application>Microsoft Office PowerPoint</Application>
  <PresentationFormat>Широкоэкранный</PresentationFormat>
  <Paragraphs>19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Тема Office</vt:lpstr>
      <vt:lpstr>ПРАВОВОЕ РЕГУЛИРОВАНИЕ РЕВЕРС-ИНЖИНИРИНГА.</vt:lpstr>
      <vt:lpstr>РОССИЯ</vt:lpstr>
      <vt:lpstr>ПРАВОВАЯ ОСНОВА </vt:lpstr>
      <vt:lpstr>ПРЕЦЕДЕНТЫ</vt:lpstr>
      <vt:lpstr>ПРЕЦЕДЕНТЫ</vt:lpstr>
      <vt:lpstr>ПРЕЦЕДЕНТЫ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Владислав Сёмин</dc:creator>
  <cp:lastModifiedBy>Владислав Сёмин</cp:lastModifiedBy>
  <cp:revision>3</cp:revision>
  <dcterms:created xsi:type="dcterms:W3CDTF">2025-02-16T14:21:53Z</dcterms:created>
  <dcterms:modified xsi:type="dcterms:W3CDTF">2025-02-16T16:27:00Z</dcterms:modified>
</cp:coreProperties>
</file>